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8" r:id="rId5"/>
    <p:sldId id="267" r:id="rId6"/>
    <p:sldId id="266" r:id="rId7"/>
    <p:sldId id="270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hyperlink" Target="https://process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referenc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Processing with p5.js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p5.js?</a:t>
            </a:r>
          </a:p>
          <a:p>
            <a:r>
              <a:rPr lang="en-US" dirty="0" smtClean="0"/>
              <a:t>What is “the documentation”?</a:t>
            </a:r>
          </a:p>
          <a:p>
            <a:r>
              <a:rPr lang="en-US" dirty="0" smtClean="0"/>
              <a:t>How does the coordinate system work in p5.js?</a:t>
            </a:r>
          </a:p>
          <a:p>
            <a:r>
              <a:rPr lang="en-US" smtClean="0"/>
              <a:t>What can a for-loop be used for?</a:t>
            </a:r>
            <a:endParaRPr lang="en-US" dirty="0" smtClean="0"/>
          </a:p>
          <a:p>
            <a:r>
              <a:rPr lang="en-US" dirty="0" smtClean="0"/>
              <a:t>Note similarities between programming languages used to code in p5.js (JavaScript) and Arduino (c/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34" y="955222"/>
            <a:ext cx="4840744" cy="49148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645106"/>
            <a:ext cx="5451627" cy="5527094"/>
          </a:xfrm>
          <a:prstGeom prst="rect">
            <a:avLst/>
          </a:prstGeom>
          <a:noFill/>
          <a:ln>
            <a:solidFill>
              <a:schemeClr val="tx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What is p5.js?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Runs  in a web browser</a:t>
            </a:r>
          </a:p>
          <a:p>
            <a:r>
              <a:rPr lang="en-US" dirty="0"/>
              <a:t>Spin off from </a:t>
            </a:r>
            <a:r>
              <a:rPr lang="en-US" dirty="0">
                <a:hlinkClick r:id="rId3"/>
              </a:rPr>
              <a:t>processing.org</a:t>
            </a:r>
            <a:r>
              <a:rPr lang="en-US" dirty="0"/>
              <a:t> </a:t>
            </a:r>
          </a:p>
          <a:p>
            <a:r>
              <a:rPr lang="en-US" dirty="0"/>
              <a:t>Great for artists, designers, and beginning programmers</a:t>
            </a:r>
          </a:p>
        </p:txBody>
      </p:sp>
    </p:spTree>
    <p:extLst>
      <p:ext uri="{BB962C8B-B14F-4D97-AF65-F5344CB8AC3E}">
        <p14:creationId xmlns:p14="http://schemas.microsoft.com/office/powerpoint/2010/main" val="37809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083"/>
          <a:stretch/>
        </p:blipFill>
        <p:spPr>
          <a:xfrm>
            <a:off x="-590309" y="2994704"/>
            <a:ext cx="9140751" cy="406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1" y="0"/>
            <a:ext cx="5510326" cy="299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02563" cy="3832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97" y="2994704"/>
            <a:ext cx="3889050" cy="386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32797"/>
            <a:ext cx="3112168" cy="32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948" y="620720"/>
            <a:ext cx="5481292" cy="56074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715353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The p5.js </a:t>
            </a:r>
            <a:r>
              <a:rPr lang="en-US" sz="54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18090" y="4800600"/>
            <a:ext cx="2715354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Read the </a:t>
            </a: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Documentation!</a:t>
            </a: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the Example: Hello </a:t>
            </a:r>
            <a:r>
              <a:rPr lang="en-US" dirty="0" smtClean="0">
                <a:sym typeface="Wingdings"/>
              </a:rPr>
              <a:t> Shapes</a:t>
            </a:r>
          </a:p>
          <a:p>
            <a:r>
              <a:rPr lang="en-US" b="1" dirty="0" smtClean="0">
                <a:sym typeface="Wingdings"/>
              </a:rPr>
              <a:t>Play with the code!</a:t>
            </a:r>
            <a:endParaRPr lang="en-US" b="1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How does p5.js look similar to the Arduino language?</a:t>
            </a:r>
          </a:p>
          <a:p>
            <a:r>
              <a:rPr lang="en-US" dirty="0" smtClean="0">
                <a:sym typeface="Wingdings"/>
              </a:rPr>
              <a:t>How does it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158580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Using the </a:t>
            </a:r>
            <a:r>
              <a:rPr lang="en-US" dirty="0" smtClean="0">
                <a:hlinkClick r:id="rId2"/>
              </a:rPr>
              <a:t>p5.js documentation</a:t>
            </a:r>
            <a:r>
              <a:rPr lang="en-US" dirty="0" smtClean="0"/>
              <a:t>, answer the following: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two values that are passed to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createCanvas</a:t>
            </a:r>
            <a:r>
              <a:rPr lang="en-US" dirty="0" smtClean="0"/>
              <a:t>?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is the value that is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background</a:t>
            </a:r>
            <a:r>
              <a:rPr lang="en-US" dirty="0" smtClean="0"/>
              <a:t>? What is the possible range for this value?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values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fill</a:t>
            </a:r>
            <a:r>
              <a:rPr lang="en-US" dirty="0" smtClean="0"/>
              <a:t>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stroke</a:t>
            </a:r>
            <a:r>
              <a:rPr lang="en-US" dirty="0" smtClean="0"/>
              <a:t>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Figure out how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 smtClean="0"/>
              <a:t>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en-US" dirty="0" smtClean="0"/>
              <a:t>,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triangle</a:t>
            </a:r>
            <a:r>
              <a:rPr lang="en-US" dirty="0" smtClean="0"/>
              <a:t> work.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How does the coordinate system work on the canvas?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Where is the origin?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With a canvas that is passed 720,400, where about is the point 700,400?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does it mean when the documentation puts an argument in brackets? e.g.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color(v1,v2,v3,[alpha])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Then,</a:t>
            </a:r>
          </a:p>
          <a:p>
            <a:pPr lvl="1"/>
            <a:r>
              <a:rPr lang="en-US" dirty="0" smtClean="0"/>
              <a:t>Create a square white canvas.</a:t>
            </a:r>
          </a:p>
          <a:p>
            <a:pPr lvl="1"/>
            <a:r>
              <a:rPr lang="en-US" dirty="0" smtClean="0"/>
              <a:t>Create 4 shapes that are equal in width and height, but each different in color.</a:t>
            </a:r>
          </a:p>
          <a:p>
            <a:pPr lvl="1"/>
            <a:r>
              <a:rPr lang="en-US" dirty="0" smtClean="0"/>
              <a:t>Create a large semi-transparent “</a:t>
            </a:r>
            <a:r>
              <a:rPr lang="en-US" dirty="0" err="1" smtClean="0"/>
              <a:t>pacman</a:t>
            </a:r>
            <a:r>
              <a:rPr lang="en-US" dirty="0" smtClean="0"/>
              <a:t>” that looks like it is eating your shapes.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5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 code here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line of squares longer?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appear at the bottom of the canvas instead of the top?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space the squares farther apart?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larger?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a border around your canvas of these small squares? (You will need to use one loop per side of the canvas.)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Challenge</a:t>
            </a:r>
          </a:p>
          <a:p>
            <a:pPr lvl="1"/>
            <a:r>
              <a:rPr lang="en-US" dirty="0" smtClean="0"/>
              <a:t>Make each square that appears be a random color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691" y="377506"/>
            <a:ext cx="5382403" cy="1198701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flipV="1">
            <a:off x="4340506" y="1246013"/>
            <a:ext cx="3287210" cy="775504"/>
          </a:xfrm>
          <a:prstGeom prst="bentConnector3">
            <a:avLst>
              <a:gd name="adj1" fmla="val 1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06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4802</TotalTime>
  <Words>357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Processing with p5.js</vt:lpstr>
      <vt:lpstr>Learning Goals</vt:lpstr>
      <vt:lpstr>What is p5.js?</vt:lpstr>
      <vt:lpstr>PowerPoint Presentation</vt:lpstr>
      <vt:lpstr>The p5.js API</vt:lpstr>
      <vt:lpstr>Example: Shapes</vt:lpstr>
      <vt:lpstr>Example: Shapes</vt:lpstr>
      <vt:lpstr>For Loops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55</cp:revision>
  <dcterms:created xsi:type="dcterms:W3CDTF">2017-07-25T19:47:15Z</dcterms:created>
  <dcterms:modified xsi:type="dcterms:W3CDTF">2017-08-04T02:09:20Z</dcterms:modified>
</cp:coreProperties>
</file>